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60" r:id="rId3"/>
    <p:sldId id="263" r:id="rId4"/>
    <p:sldId id="274" r:id="rId5"/>
    <p:sldId id="264" r:id="rId6"/>
    <p:sldId id="265" r:id="rId7"/>
    <p:sldId id="266" r:id="rId8"/>
    <p:sldId id="267" r:id="rId9"/>
    <p:sldId id="275" r:id="rId10"/>
    <p:sldId id="268" r:id="rId11"/>
    <p:sldId id="269" r:id="rId12"/>
    <p:sldId id="276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6E95-A1FB-4566-B8A5-84B32713AE8B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80C26-90C6-4361-8029-87CD26E233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окружающим миром</a:t>
            </a:r>
            <a:endParaRPr lang="ru-RU" dirty="0"/>
          </a:p>
        </p:txBody>
      </p:sp>
      <p:pic>
        <p:nvPicPr>
          <p:cNvPr id="1026" name="Picture 2" descr="C:\Users\User\Downloads\7dd37e63-ac2f-42fc-857c-eefc1b998a6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12884"/>
            <a:ext cx="6017705" cy="4513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ocument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1930"/>
            <a:ext cx="9144000" cy="6454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Чудесный мир растений</a:t>
            </a:r>
            <a:endParaRPr lang="ru-RU" dirty="0"/>
          </a:p>
        </p:txBody>
      </p:sp>
      <p:pic>
        <p:nvPicPr>
          <p:cNvPr id="8195" name="Picture 3" descr="C:\Users\User\Documents\1639622241_39-priroda-club-p-lug-s-tsvetami-i-babochkami-priroda-kraisv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66173"/>
            <a:ext cx="4572000" cy="2891827"/>
          </a:xfrm>
          <a:prstGeom prst="rect">
            <a:avLst/>
          </a:prstGeom>
          <a:noFill/>
        </p:spPr>
      </p:pic>
      <p:pic>
        <p:nvPicPr>
          <p:cNvPr id="8196" name="Picture 4" descr="C:\Users\User\Documents\1920x1200_1411196_www.artfile.ru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71546"/>
            <a:ext cx="5572164" cy="3000396"/>
          </a:xfrm>
          <a:prstGeom prst="rect">
            <a:avLst/>
          </a:prstGeom>
          <a:noFill/>
        </p:spPr>
      </p:pic>
      <p:pic>
        <p:nvPicPr>
          <p:cNvPr id="8197" name="Picture 5" descr="C:\Users\User\Documents\ilkg2s7SRJm7i15aqg2fVLAIPjNVkzGY3aSq7kK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4"/>
            <a:ext cx="4357686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ruzhniy-center.ru/wp-content/uploads/0/1/d/01dd717a26624b2e9adf76b329e803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72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друзья-животные</a:t>
            </a:r>
            <a:endParaRPr lang="ru-RU" dirty="0"/>
          </a:p>
        </p:txBody>
      </p:sp>
      <p:pic>
        <p:nvPicPr>
          <p:cNvPr id="22530" name="Picture 2" descr="C:\Users\User\Documents\c1d21e44278df88b834c4bd42332c7fd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" y="1142984"/>
            <a:ext cx="9136063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cuments\Tashneva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572428" cy="6628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s://www.kancbiznes.ru/images/files/87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4356"/>
            <a:ext cx="5214974" cy="5214974"/>
          </a:xfrm>
          <a:prstGeom prst="rect">
            <a:avLst/>
          </a:prstGeom>
          <a:noFill/>
        </p:spPr>
      </p:pic>
      <p:pic>
        <p:nvPicPr>
          <p:cNvPr id="1028" name="Picture 4" descr="https://fun4child.ru/uploads/posts/2017-10/150901203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5" y="4000505"/>
            <a:ext cx="3809995" cy="2857496"/>
          </a:xfrm>
          <a:prstGeom prst="rect">
            <a:avLst/>
          </a:prstGeom>
          <a:noFill/>
        </p:spPr>
      </p:pic>
      <p:sp>
        <p:nvSpPr>
          <p:cNvPr id="1033" name="AutoShape 9" descr="https://ae04.alicdn.com/kf/S0608f86f3b22406584b2f98b255a3253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ae04.alicdn.com/kf/S0608f86f3b22406584b2f98b255a3253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https://ae04.alicdn.com/kf/S0608f86f3b22406584b2f98b255a3253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860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429132"/>
            <a:ext cx="3876497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www.ukazka.ru/img/g/uk6570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0"/>
            <a:ext cx="3429024" cy="3261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25"/>
          </a:xfrm>
        </p:spPr>
        <p:txBody>
          <a:bodyPr/>
          <a:lstStyle/>
          <a:p>
            <a:r>
              <a:rPr lang="ru-RU" dirty="0" smtClean="0"/>
              <a:t>Цель программы: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1"/>
                </a:solidFill>
              </a:rPr>
              <a:t> </a:t>
            </a:r>
            <a:r>
              <a:rPr lang="ru-RU" i="1" dirty="0">
                <a:solidFill>
                  <a:schemeClr val="tx1"/>
                </a:solidFill>
              </a:rPr>
              <a:t>развитие у детей универсальных предпосылок учебной деятельности, познавательных интересов и интеллектуальных способностей, формирование основ безопасности жизнедеятельности и экологического сознания.</a:t>
            </a:r>
          </a:p>
          <a:p>
            <a:r>
              <a:rPr lang="ru-RU" b="1" i="1" dirty="0">
                <a:solidFill>
                  <a:schemeClr val="tx1"/>
                </a:solidFill>
              </a:rPr>
              <a:t> </a:t>
            </a:r>
            <a:endParaRPr lang="ru-RU" i="1" dirty="0">
              <a:solidFill>
                <a:schemeClr val="tx1"/>
              </a:solidFill>
            </a:endParaRPr>
          </a:p>
          <a:p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Космос. Вселенная. Звезды </a:t>
            </a:r>
            <a:endParaRPr lang="ru-RU" dirty="0"/>
          </a:p>
        </p:txBody>
      </p:sp>
      <p:pic>
        <p:nvPicPr>
          <p:cNvPr id="2050" name="Picture 2" descr="C:\Users\User\Documents\17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571612"/>
            <a:ext cx="4191029" cy="3143272"/>
          </a:xfrm>
          <a:prstGeom prst="rect">
            <a:avLst/>
          </a:prstGeom>
          <a:noFill/>
        </p:spPr>
      </p:pic>
      <p:pic>
        <p:nvPicPr>
          <p:cNvPr id="2051" name="Picture 3" descr="C:\Users\User\Documents\135389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2" y="3500438"/>
            <a:ext cx="4214810" cy="3161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2.wp.com/shkolabuduschego.ru/wp-content/uploads/2017/05/solnechnaya-sist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127" cy="696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6bf12cfcd2003a28f0849e4c206c13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362699"/>
            <a:ext cx="6286512" cy="3495301"/>
          </a:xfrm>
          <a:prstGeom prst="rect">
            <a:avLst/>
          </a:prstGeom>
          <a:noFill/>
        </p:spPr>
      </p:pic>
      <p:pic>
        <p:nvPicPr>
          <p:cNvPr id="3075" name="Picture 3" descr="C:\Users\User\Documents\Globus_21_15073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55706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Человек и общество</a:t>
            </a:r>
            <a:endParaRPr lang="ru-RU" dirty="0"/>
          </a:p>
        </p:txBody>
      </p:sp>
      <p:pic>
        <p:nvPicPr>
          <p:cNvPr id="4098" name="Picture 2" descr="C:\Users\User\Documents\05b77a54ed18e0ae3a1c20d252c3dfb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929058" cy="2521814"/>
          </a:xfrm>
          <a:prstGeom prst="rect">
            <a:avLst/>
          </a:prstGeom>
          <a:noFill/>
        </p:spPr>
      </p:pic>
      <p:pic>
        <p:nvPicPr>
          <p:cNvPr id="4099" name="Picture 3" descr="C:\Users\User\Documents\slid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804025"/>
            <a:ext cx="4071966" cy="3053975"/>
          </a:xfrm>
          <a:prstGeom prst="rect">
            <a:avLst/>
          </a:prstGeom>
          <a:noFill/>
        </p:spPr>
      </p:pic>
      <p:pic>
        <p:nvPicPr>
          <p:cNvPr id="4100" name="Picture 4" descr="C:\Users\User\Documents\slide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6898" y="2000240"/>
            <a:ext cx="4907102" cy="3675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малая </a:t>
            </a:r>
            <a:r>
              <a:rPr lang="ru-RU" dirty="0" err="1" smtClean="0"/>
              <a:t>родина-Ярославия</a:t>
            </a:r>
            <a:endParaRPr lang="ru-RU" dirty="0"/>
          </a:p>
        </p:txBody>
      </p:sp>
      <p:pic>
        <p:nvPicPr>
          <p:cNvPr id="5122" name="Picture 2" descr="C:\Users\User\Documents\25eee9ef6456f008bcb099557591c7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00496" cy="2664393"/>
          </a:xfrm>
          <a:prstGeom prst="rect">
            <a:avLst/>
          </a:prstGeom>
          <a:noFill/>
        </p:spPr>
      </p:pic>
      <p:pic>
        <p:nvPicPr>
          <p:cNvPr id="5123" name="Picture 3" descr="C:\Users\User\Documents\volkovsky-teatr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000480"/>
            <a:ext cx="4286280" cy="2857520"/>
          </a:xfrm>
          <a:prstGeom prst="rect">
            <a:avLst/>
          </a:prstGeom>
          <a:noFill/>
        </p:spPr>
      </p:pic>
      <p:pic>
        <p:nvPicPr>
          <p:cNvPr id="5124" name="Picture 4" descr="C:\Users\User\Documents\rdOt9yqkX-SaBRyY6Z4Cbc4OaDYrQx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143380"/>
            <a:ext cx="3643338" cy="2447868"/>
          </a:xfrm>
          <a:prstGeom prst="rect">
            <a:avLst/>
          </a:prstGeom>
          <a:noFill/>
        </p:spPr>
      </p:pic>
      <p:pic>
        <p:nvPicPr>
          <p:cNvPr id="5125" name="Picture 5" descr="C:\Users\User\Documents\upl_1652731872_21248_x325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357298"/>
            <a:ext cx="3750495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Знаменитые люди Ярославской земли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6146" name="Picture 2" descr="C:\Users\User\Documents\788a9f9ee68d6e1343042d9021e71e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715040" cy="3083036"/>
          </a:xfrm>
          <a:prstGeom prst="rect">
            <a:avLst/>
          </a:prstGeom>
          <a:noFill/>
        </p:spPr>
      </p:pic>
      <p:pic>
        <p:nvPicPr>
          <p:cNvPr id="6147" name="Picture 3" descr="C:\Users\User\Documents\image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000496" cy="3000372"/>
          </a:xfrm>
          <a:prstGeom prst="rect">
            <a:avLst/>
          </a:prstGeom>
          <a:noFill/>
        </p:spPr>
      </p:pic>
      <p:pic>
        <p:nvPicPr>
          <p:cNvPr id="6149" name="Picture 5" descr="C:\Users\User\Documents\3atqj5f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952875"/>
            <a:ext cx="4357688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etivsadu.ru/wp-content/uploads/2019/11/doma-raznich-narod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865" y="-23658"/>
            <a:ext cx="9777730" cy="690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23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Знакомство с окружающим миром</vt:lpstr>
      <vt:lpstr>Цель программы:</vt:lpstr>
      <vt:lpstr>Космос. Вселенная. Звезды </vt:lpstr>
      <vt:lpstr>Слайд 4</vt:lpstr>
      <vt:lpstr>Слайд 5</vt:lpstr>
      <vt:lpstr>Человек и общество</vt:lpstr>
      <vt:lpstr>Моя малая родина-Ярославия</vt:lpstr>
      <vt:lpstr> Знаменитые люди Ярославской земли </vt:lpstr>
      <vt:lpstr>Слайд 9</vt:lpstr>
      <vt:lpstr>Слайд 10</vt:lpstr>
      <vt:lpstr>Чудесный мир растений</vt:lpstr>
      <vt:lpstr>Слайд 12</vt:lpstr>
      <vt:lpstr>Наши друзья-животные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окружающим миром</dc:title>
  <dc:creator>User</dc:creator>
  <cp:lastModifiedBy>User</cp:lastModifiedBy>
  <cp:revision>15</cp:revision>
  <dcterms:created xsi:type="dcterms:W3CDTF">2022-09-26T14:54:22Z</dcterms:created>
  <dcterms:modified xsi:type="dcterms:W3CDTF">2023-09-25T13:54:20Z</dcterms:modified>
</cp:coreProperties>
</file>