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1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6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4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6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1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2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8241-F3FF-4CE3-8B46-DC5CB9BB42A4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B3847-2832-4958-A7C0-0165094EE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78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883" y="1743881"/>
            <a:ext cx="10854519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Курс </a:t>
            </a:r>
            <a:r>
              <a:rPr lang="ru-RU" sz="4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«Раз-ступенька, два-ступенька…»</a:t>
            </a:r>
            <a:br>
              <a:rPr lang="ru-RU" sz="4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</a:b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На основе программы </a:t>
            </a:r>
            <a:r>
              <a:rPr lang="ru-RU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Петерсон</a:t>
            </a:r>
            <a:r>
              <a:rPr lang="ru-RU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 </a:t>
            </a:r>
            <a:b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</a:b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для дошкольников 6-7 лет</a:t>
            </a: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38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A0750-71E5-46C1-A218-2D6E1788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66645"/>
            <a:ext cx="10237237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3285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2058934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Основное программное содержание: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615" y="1027906"/>
            <a:ext cx="12378519" cy="5650174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dirty="0">
              <a:latin typeface="Gungsuh" panose="02030600000101010101" pitchFamily="18" charset="-127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С</a:t>
            </a:r>
            <a:r>
              <a:rPr lang="ru-RU" sz="35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войства предметов и групп предметов;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З</a:t>
            </a:r>
            <a:r>
              <a:rPr lang="ru-RU" sz="35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акономерности;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Ч</a:t>
            </a:r>
            <a:r>
              <a:rPr lang="ru-RU" sz="35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исла;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В</a:t>
            </a:r>
            <a:r>
              <a:rPr lang="ru-RU" sz="35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еличины;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3500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П</a:t>
            </a:r>
            <a:r>
              <a:rPr lang="ru-RU" sz="3500" dirty="0">
                <a:effectLst/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ространственно-временные представления.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3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Содержание разделов постепенно усложняется.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18" y="-9380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Основные задачи 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2" y="1139589"/>
            <a:ext cx="11591499" cy="571841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dirty="0">
                <a:latin typeface="Gungsuh" panose="02030600000101010101" pitchFamily="18" charset="-127"/>
                <a:ea typeface="Gungsuh" panose="02030600000101010101" pitchFamily="18" charset="-127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Формирование любознательности, активности, мотивации, ориентированной на удовлетворение познавательных интересов.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  Развитие мыслительных операций: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Анализ свойств исследуемых объектов или явлений, сравнение свойств предметов, обобщение и распределение предметов в группы по выбранному свойству, синтез на основе выбранной структуры, конкретизация, классификация, аналогия.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Развитие вариативного мышления, фантазии, воображения, творческих способностей.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Увеличение объема внимания и памяти.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9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18" y="-9380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Основные задачи 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6" y="1231759"/>
            <a:ext cx="11591499" cy="57184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Развитие речи, умения аргументировать свои высказывания, строить простейшие умозаключения. Расширение и обогащение словаря, совершенствование связной речи.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Формирование умения понимать правила игры и следовать им.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Формирование универсальных учебных действий (произвольность поведения, умение целенаправленно владеть волевыми усилиями, устанавливать правильные отношения с взрослыми и сверстниками; работа по правилу и образцу, планирование своих действий, проверка результатов, исправление ошибок).</a:t>
            </a:r>
          </a:p>
          <a:p>
            <a:pPr marL="0" indent="0">
              <a:buNone/>
            </a:pPr>
            <a:endParaRPr lang="ru-RU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59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439AB-135D-4CA6-82D7-AF96C3284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8273"/>
            <a:ext cx="3526971" cy="4161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7F472C-BB35-46F3-BECE-6C5F8E073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842" y="1348272"/>
            <a:ext cx="3461658" cy="4161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C18380-DE43-4EEA-ADCE-C39A0B39A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2" t="12653" r="21202" b="12925"/>
          <a:stretch/>
        </p:blipFill>
        <p:spPr>
          <a:xfrm>
            <a:off x="3303037" y="447871"/>
            <a:ext cx="5038525" cy="58129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ED1F27-F58E-45C6-B072-7DBF3D6184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38"/>
          <a:stretch/>
        </p:blipFill>
        <p:spPr>
          <a:xfrm>
            <a:off x="3960841" y="1175654"/>
            <a:ext cx="3722915" cy="41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 организации образовательного процесса курса.</a:t>
            </a:r>
          </a:p>
        </p:txBody>
      </p:sp>
    </p:spTree>
    <p:extLst>
      <p:ext uri="{BB962C8B-B14F-4D97-AF65-F5344CB8AC3E}">
        <p14:creationId xmlns:p14="http://schemas.microsoft.com/office/powerpoint/2010/main" val="2390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973" y="3539331"/>
            <a:ext cx="4572000" cy="275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23" y="234156"/>
            <a:ext cx="455295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027" y="3539331"/>
            <a:ext cx="4572000" cy="275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067" y="234156"/>
            <a:ext cx="4572000" cy="3048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6933" y="2631388"/>
            <a:ext cx="5658134" cy="1325563"/>
          </a:xfrm>
          <a:prstGeom prst="roundRect">
            <a:avLst/>
          </a:prstGeom>
          <a:solidFill>
            <a:srgbClr val="FF0000"/>
          </a:solidFill>
          <a:ln w="28575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p3d extrusionH="57150">
              <a:bevelT w="38100" h="38100"/>
            </a:sp3d>
          </a:bodyPr>
          <a:lstStyle/>
          <a:p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1269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51477"/>
            <a:ext cx="113538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ринципы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деятельностного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подхода Л. Г. 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Петерсон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деятельности.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минимакса.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целостности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творчества.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351477"/>
            <a:ext cx="113538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понадобится на занятиях: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0B26CE5-2E20-414F-B4CA-602AE563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577" y="2190224"/>
            <a:ext cx="3048000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9C706F-83AD-450C-B584-0A3D589D6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8" y="2190224"/>
            <a:ext cx="3048000" cy="30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EAE646-2A2A-48A6-B772-D6E2B1115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098" y="2794847"/>
            <a:ext cx="2041848" cy="20418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E47474-6700-44E8-A37A-7100688CF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412" y="219022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236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Gungsuh</vt:lpstr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Курс «Раз-ступенька, два-ступенька…» На основе программы Петерсон  для дошкольников 6-7 лет  </vt:lpstr>
      <vt:lpstr>Основное программное содержание:</vt:lpstr>
      <vt:lpstr>Основные задачи курса:</vt:lpstr>
      <vt:lpstr>Основные задачи курса:</vt:lpstr>
      <vt:lpstr>Презентация PowerPoint</vt:lpstr>
      <vt:lpstr>Презентация PowerPoint</vt:lpstr>
      <vt:lpstr>Игровая деятельность</vt:lpstr>
      <vt:lpstr>Принципы деятельностного подхода Л. Г. Петерсон</vt:lpstr>
      <vt:lpstr>Что понадобится на занятиях: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«Раз-ступенька, два-ступенька…» На основе программы Петерсон  для дошкольников 6-7 лет</dc:title>
  <dc:creator>Аполлинария</dc:creator>
  <cp:lastModifiedBy>Пользователь</cp:lastModifiedBy>
  <cp:revision>9</cp:revision>
  <dcterms:created xsi:type="dcterms:W3CDTF">2023-09-24T20:24:47Z</dcterms:created>
  <dcterms:modified xsi:type="dcterms:W3CDTF">2023-09-26T12:38:05Z</dcterms:modified>
</cp:coreProperties>
</file>